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  <p:sldMasterId id="2147483954" r:id="rId2"/>
    <p:sldMasterId id="2147483966" r:id="rId3"/>
    <p:sldMasterId id="2147483972" r:id="rId4"/>
    <p:sldMasterId id="2147484032" r:id="rId5"/>
    <p:sldMasterId id="2147484044" r:id="rId6"/>
    <p:sldMasterId id="2147484080" r:id="rId7"/>
    <p:sldMasterId id="2147484086" r:id="rId8"/>
    <p:sldMasterId id="2147484098" r:id="rId9"/>
  </p:sldMasterIdLst>
  <p:notesMasterIdLst>
    <p:notesMasterId r:id="rId30"/>
  </p:notesMasterIdLst>
  <p:sldIdLst>
    <p:sldId id="303" r:id="rId10"/>
    <p:sldId id="304" r:id="rId11"/>
    <p:sldId id="305" r:id="rId12"/>
    <p:sldId id="285" r:id="rId13"/>
    <p:sldId id="307" r:id="rId14"/>
    <p:sldId id="308" r:id="rId15"/>
    <p:sldId id="306" r:id="rId16"/>
    <p:sldId id="286" r:id="rId17"/>
    <p:sldId id="289" r:id="rId18"/>
    <p:sldId id="290" r:id="rId19"/>
    <p:sldId id="292" r:id="rId20"/>
    <p:sldId id="291" r:id="rId21"/>
    <p:sldId id="309" r:id="rId22"/>
    <p:sldId id="288" r:id="rId23"/>
    <p:sldId id="310" r:id="rId24"/>
    <p:sldId id="293" r:id="rId25"/>
    <p:sldId id="311" r:id="rId26"/>
    <p:sldId id="312" r:id="rId27"/>
    <p:sldId id="313" r:id="rId28"/>
    <p:sldId id="314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D3EA"/>
    <a:srgbClr val="FF3300"/>
    <a:srgbClr val="1B6745"/>
    <a:srgbClr val="000000"/>
    <a:srgbClr val="FFFF00"/>
    <a:srgbClr val="78AD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20" autoAdjust="0"/>
    <p:restoredTop sz="95596" autoAdjust="0"/>
  </p:normalViewPr>
  <p:slideViewPr>
    <p:cSldViewPr>
      <p:cViewPr>
        <p:scale>
          <a:sx n="60" d="100"/>
          <a:sy n="60" d="100"/>
        </p:scale>
        <p:origin x="-804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04C07A6-FF9D-4D58-96F7-BB3BAB6068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35F35A-1ED0-4F12-B815-3EBCA1391FC6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4E38EB7-401C-4739-BC32-3070333ED2B2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7107B-6500-4041-B13C-B44F043A724E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4C8CE-CDFF-4592-A043-E0E9B5156D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4E1B4-4E80-4367-9177-79D32532E6E2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BE285-4DAC-4286-B40D-C4B2AADC4A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DFA39-8702-4330-8318-D4D0DE2CD623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B392B-43AD-479F-8CE2-8DD9A2D746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CF163-5184-4DCA-BD5B-2C2EA961ADF6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03350-A115-4C0C-A88F-3D567DB88A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3491-764A-494C-A930-ECF1F827AAA6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DEA3-B324-4C67-851A-0DB42F5B82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D1C17-B871-45CD-8FEF-59205318E5CA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EFE3E-0ADB-48C0-8891-7EBE659644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A0DE0-76D1-41B6-A745-2CA3E3168FB3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5CC5D-9BBA-49B5-9F1E-719B68111D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D332F-411A-4D4B-AF6B-56F4D3CE0D65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D705F-040C-4B40-96BC-5F0F30F7E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D6089-0CB2-4A7E-8F71-A046186B6E2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E642D-81DB-4D54-9231-E5BF5B2037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2AF06-1421-4D0E-9798-2121F8710806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F9D17-2092-447B-8BC5-5AB6C488E6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E1AEF-3FAF-4D5A-BD60-D1DC96A6DD05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23882-AD25-485F-A9A1-21D706DEC4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9D9D7-442D-49C3-861B-7B4AF27D8FA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F2077-01B3-424D-89C2-9A755A3EFD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7015D-B9FF-4B9C-AF95-7FDE02A6BC1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1D82F-E285-423A-BE29-7BD4EE662E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0"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6778"/>
            <a:ext cx="889248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837928" y="2276872"/>
            <a:ext cx="7859216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B8C46-E67A-4A4D-9075-CC23BF97887A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3E9EA-BB23-48D2-B697-D8625406EC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55E10-31C7-45B9-B697-992FCEFBB4F5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362A2-BEFB-4312-A89C-4715898E79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BCE1A-1400-4ECC-8CB2-BAB157A65F65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DCB31-012C-49A9-9DEC-BDF448F133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F1232-0319-4190-997D-3DC040AC7149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45B73-E01F-4A38-9BA0-209DB3BFB6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370FC-054B-4509-AACC-1B67D0C4E7BD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6DD6B-7F31-46CA-92B9-57CC99B6C0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BDEF8-C6F3-465A-859D-6B327B9678E3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C20D8-E1E7-4BC3-9493-AFC30F3236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983C1-286D-431F-8946-8AF6D7A94A9F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BE732-A300-44D1-BB16-FD7DDAAE72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B0A85-6755-488A-A1D2-D54C89C0F72A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46A9F-4431-4FF3-86C6-E8AB71D06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B0FB4-75C0-4B93-93BE-79EF24BEC6C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09B48-F8A0-4EBF-9682-30A77A1D6F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1B3F4-2980-421C-840B-B127FDA7717D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503FA-0D87-4853-8ABD-26325A9829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56EAB-84D0-40D0-A285-2C5AB7295230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B6570-BEF7-49A5-B1EE-22E5E03F68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60974-6DFF-45B9-82C6-30FE165395A9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EB491-8F94-4C0B-A949-1B43905DE8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2425B-E9D4-4A3F-A942-F740D522DEEA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7F4B7-8E23-43C8-87DE-FD57463643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812BA-1453-493D-9D29-5F62EE3FE604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52CC6-1668-4F9E-83EA-C555E1F244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2DACB-FFC7-465B-AEAB-158DB0CD929F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A6D9D-15A0-4104-AAFB-7EFED28F7A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FB5D8-94D7-4159-A5B9-EFB35A8B3B3E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4AE6E-EC90-4D02-BDFC-806E374069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7B302-2F79-4199-8081-BE133D560D1B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A639C-CF08-4641-9518-7FD606769F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7C8DA-7870-4081-9AB4-FFE78972809B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6AAAA-FECE-42D5-99A1-1DF2A7CB44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0BD03-1372-4FC9-B57D-A1C534B0D809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282BE-6CCD-45A6-AFC3-7B43A14F7C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E52CF-21ED-4141-8EAE-9811D6F999C3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5228A-8630-4889-A905-2D92973EF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15E70-183D-4AF4-A9E5-59F96FD9AC64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B0BAC-2259-4AF2-A962-24DBC3A2D7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3AB89-8609-4DA4-A5FE-C2B46587EF9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9921B-2EF2-442F-B4DD-420669CF0F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A08E9-0BCD-478D-89E7-0EBEA3806780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85102-BC05-4C17-87D6-EEAC061C7D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7334B-05C7-4757-BD3F-F4CF13FF779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5513A-F6AF-46F5-A248-6B8EB362D8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BB3F3-64AA-4DF1-A9E9-C6E6F6C69B36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9EF12-58E0-4F07-9A56-680FADC3C1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E7046-BA5C-4710-AE00-03616B738BFC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87A15-5CAB-4330-80DE-E737E02F9C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3D71D-F955-44D3-A323-7B4C929B861B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A1155-9A3E-43C5-A99C-E49695F24F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EAF8D-07ED-4D72-9884-211D74778039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A23DC-00E9-41A6-BD76-66874ED20C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B73B5-AA7B-4AAA-A21D-FBB899D2684A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2A85D-8B3C-4B06-BF05-3084696B33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1E396-D34B-4011-AE7B-BB7ABC24FB3E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68BC9-8B7A-46AA-8ED6-07362A0C7B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DE025-059B-4CBD-AB2C-5EA1BFBBEEFF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EBDF2-4D8A-4682-854A-A2F7CB4656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132CB-D2A2-43DA-A92C-850CCDD6F047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50C17-CCB9-4761-A70C-BB8F78C990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A3168-D739-447A-A0DF-85D0276BB0B4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8F873-A8C8-4D5E-9040-0FC0D2E3F0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428A8-3723-4D18-983C-06807D073FFD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BBE91-BD0F-42F9-86D8-66E66A380F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0A860-DE0C-477C-B610-9BD4039C15EC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BF181-55C9-46CD-B32E-288535E30C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0">
    <p:wedg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125538"/>
            <a:ext cx="9144000" cy="5732462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545B6-744D-42ED-893D-2EE35B606DE0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D9291-7E5A-4FA0-A669-04830F222D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37732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15349-1E55-4125-BB61-5DFFF3999791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B73B69-1FA0-4052-A694-AE04AE7661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BDC97-6985-4AF4-A54E-512C61D3598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BB17E-4576-428C-BCAD-DD65CBD351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69FAF-6512-480B-BE3A-5636C93E69F8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1431A-D505-406F-87C2-5FAC5248D1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0ED8B-96D0-43F4-A016-8950F072260C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B1773-9318-4FD4-99C7-9E9604E2B0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04A4E-C6B0-4EAB-B5C6-20CD51DAB659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829F3-DEC5-4A7F-8637-4A406AB9C0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D6D9A-679E-4A4D-A736-6E82220039E6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90C8A-E5AC-4A55-83CE-4ACCAFDB17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59911-7735-4312-BAF1-45045882E0D2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0E556-BB24-4911-89B8-FB2C36C1B3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42A94-364C-4E4C-9604-2B590FA0D484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5FA6-8B6D-4938-8A6B-2437B09A0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3BDE7-51A9-4157-A678-560667505D91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8678F-9634-4C51-93B1-F9E603162E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5029E-57C1-4C22-BDA4-B2DEEC87EE3F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21A9F-3C0E-4291-A7F4-8E5931FB7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D5C0F-BC8C-40AF-8DAC-9D6EB6188316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5F30F-EF8C-4D66-AC8F-527FCB3F2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D7C8D-A7A9-4F1F-B37E-C679C6F094C0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B5ACF-EFDF-4547-8CEC-FEF7E388B8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EE77B-3558-448B-8369-2893B30C0D40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108E1-A25E-40FA-A3D0-E83D1C4802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3A5E5-3569-4649-95F5-6353935CF1FF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92A43-923F-4B31-BA27-56B4AC85FB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65FFC-AFCD-465A-A9B6-2116AC11CCA0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85AD8-DC25-47C4-9EB2-557ECBF121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52F16-AB30-424B-8CDE-06DABDF2F833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403F0-2160-4E33-A647-900C0C584D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7F170-01AB-427A-84F0-8EAB57BEC0D9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76591-2D6F-4152-9024-9ADB01939C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8E917-3154-4C04-9EA5-E51F31C89087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FA629-CCB2-4D22-9467-F3D2D117E8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0BEC4-4D25-4A51-8971-9320051E6C4C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C2164-C73A-4EAA-BFED-0B70EA1706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9417C-991A-496C-9452-26082B3195B4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B8275-F657-484D-860A-35F9C5A6AF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398DF-39D6-4A16-B8BC-1813389006D7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C4D92-529E-481B-8EBF-B2420AB0AB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4A039-42DA-4BD6-9969-A28A7A9BADAC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B3D36-320E-4454-84EF-975D3ACB39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E3C5E-E98C-4F52-BF26-110E523AD792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2FF10-0D7B-4CCA-AAAF-5BA9F9F65E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30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509" r:id="rId1"/>
    <p:sldLayoutId id="2147484510" r:id="rId2"/>
    <p:sldLayoutId id="2147484511" r:id="rId3"/>
    <p:sldLayoutId id="2147484512" r:id="rId4"/>
    <p:sldLayoutId id="2147484513" r:id="rId5"/>
  </p:sldLayoutIdLst>
  <p:transition spd="slow" advClick="0" advTm="30000">
    <p:wedge/>
  </p:transition>
  <p:timing>
    <p:tnLst>
      <p:par>
        <p:cTn id="1" dur="indefinite" restart="never" nodeType="tmRoot"/>
      </p:par>
    </p:tnLst>
  </p:timing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65A6C7-B9ED-4CC9-A436-2D94FDED3080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6A9B03D-D755-480A-AD38-EA38128BE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3" r:id="rId1"/>
    <p:sldLayoutId id="2147484454" r:id="rId2"/>
    <p:sldLayoutId id="2147484455" r:id="rId3"/>
    <p:sldLayoutId id="2147484456" r:id="rId4"/>
    <p:sldLayoutId id="2147484457" r:id="rId5"/>
    <p:sldLayoutId id="2147484458" r:id="rId6"/>
    <p:sldLayoutId id="2147484459" r:id="rId7"/>
    <p:sldLayoutId id="2147484460" r:id="rId8"/>
    <p:sldLayoutId id="2147484461" r:id="rId9"/>
    <p:sldLayoutId id="2147484462" r:id="rId10"/>
    <p:sldLayoutId id="2147484463" r:id="rId11"/>
  </p:sldLayoutIdLst>
  <p:transition spd="slow" advClick="0" advTm="30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514" r:id="rId1"/>
    <p:sldLayoutId id="2147484515" r:id="rId2"/>
    <p:sldLayoutId id="2147484516" r:id="rId3"/>
    <p:sldLayoutId id="2147484517" r:id="rId4"/>
    <p:sldLayoutId id="2147484518" r:id="rId5"/>
  </p:sldLayoutIdLst>
  <p:transition spd="slow" advClick="0" advTm="30000">
    <p:wedge/>
  </p:transition>
  <p:timing>
    <p:tnLst>
      <p:par>
        <p:cTn id="1" dur="indefinite" restart="never" nodeType="tmRoot"/>
      </p:par>
    </p:tnLst>
  </p:timing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0A08096-F92B-46D9-943D-AA71EB8634DC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491050E-4802-4840-9791-653419D00F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4" r:id="rId1"/>
    <p:sldLayoutId id="2147484465" r:id="rId2"/>
    <p:sldLayoutId id="2147484466" r:id="rId3"/>
    <p:sldLayoutId id="2147484467" r:id="rId4"/>
    <p:sldLayoutId id="2147484468" r:id="rId5"/>
    <p:sldLayoutId id="2147484469" r:id="rId6"/>
    <p:sldLayoutId id="2147484470" r:id="rId7"/>
    <p:sldLayoutId id="2147484471" r:id="rId8"/>
    <p:sldLayoutId id="2147484472" r:id="rId9"/>
    <p:sldLayoutId id="2147484473" r:id="rId10"/>
    <p:sldLayoutId id="2147484474" r:id="rId11"/>
  </p:sldLayoutIdLst>
  <p:transition spd="slow" advClick="0" advTm="30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617A49-3C8E-4EA2-94EE-EB16EDD3B97F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67DE2C4-08EF-402F-9073-81BDBCD66E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3079" name="Рисунок 9" descr="241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519" r:id="rId1"/>
    <p:sldLayoutId id="2147484520" r:id="rId2"/>
    <p:sldLayoutId id="2147484475" r:id="rId3"/>
    <p:sldLayoutId id="2147484521" r:id="rId4"/>
    <p:sldLayoutId id="2147484522" r:id="rId5"/>
    <p:sldLayoutId id="2147484523" r:id="rId6"/>
    <p:sldLayoutId id="2147484524" r:id="rId7"/>
    <p:sldLayoutId id="2147484525" r:id="rId8"/>
    <p:sldLayoutId id="2147484526" r:id="rId9"/>
    <p:sldLayoutId id="2147484527" r:id="rId10"/>
    <p:sldLayoutId id="2147484528" r:id="rId11"/>
  </p:sldLayoutIdLst>
  <p:transition spd="slow" advClick="0" advTm="30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284ADB-A16B-4DD1-938A-CBC25D71C2D8}" type="datetimeFigureOut">
              <a:rPr lang="ru-RU"/>
              <a:pPr>
                <a:defRPr/>
              </a:pPr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AE8317E-7E38-41E5-9E79-1FBAB05744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4103" name="Рисунок 9" descr="12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76" r:id="rId1"/>
    <p:sldLayoutId id="2147484477" r:id="rId2"/>
    <p:sldLayoutId id="2147484478" r:id="rId3"/>
    <p:sldLayoutId id="2147484479" r:id="rId4"/>
    <p:sldLayoutId id="2147484480" r:id="rId5"/>
    <p:sldLayoutId id="2147484481" r:id="rId6"/>
    <p:sldLayoutId id="2147484482" r:id="rId7"/>
    <p:sldLayoutId id="2147484483" r:id="rId8"/>
    <p:sldLayoutId id="2147484484" r:id="rId9"/>
    <p:sldLayoutId id="2147484485" r:id="rId10"/>
    <p:sldLayoutId id="2147484486" r:id="rId11"/>
  </p:sldLayoutIdLst>
  <p:transition spd="slow" advClick="0" advTm="30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529" r:id="rId1"/>
    <p:sldLayoutId id="2147484530" r:id="rId2"/>
    <p:sldLayoutId id="2147484531" r:id="rId3"/>
    <p:sldLayoutId id="2147484532" r:id="rId4"/>
    <p:sldLayoutId id="2147484533" r:id="rId5"/>
  </p:sldLayoutIdLst>
  <p:transition spd="slow" advClick="0" advTm="30000">
    <p:wedge/>
  </p:transition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Malgun Gothic" pitchFamily="34" charset="-127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C84508C-2A60-4353-B416-4C21AA77F87F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DBA73F-E768-4E05-A47B-99E830A0AF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7" r:id="rId1"/>
    <p:sldLayoutId id="2147484488" r:id="rId2"/>
    <p:sldLayoutId id="2147484489" r:id="rId3"/>
    <p:sldLayoutId id="2147484490" r:id="rId4"/>
    <p:sldLayoutId id="2147484491" r:id="rId5"/>
    <p:sldLayoutId id="2147484492" r:id="rId6"/>
    <p:sldLayoutId id="2147484493" r:id="rId7"/>
    <p:sldLayoutId id="2147484494" r:id="rId8"/>
    <p:sldLayoutId id="2147484495" r:id="rId9"/>
    <p:sldLayoutId id="2147484496" r:id="rId10"/>
    <p:sldLayoutId id="2147484497" r:id="rId11"/>
  </p:sldLayoutIdLst>
  <p:transition spd="slow" advClick="0" advTm="30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98C9906-B594-4338-BA36-031FAAD3A7B9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D71CD6E-AC65-48BD-BED5-33E16C2210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8" r:id="rId1"/>
    <p:sldLayoutId id="2147484499" r:id="rId2"/>
    <p:sldLayoutId id="2147484500" r:id="rId3"/>
    <p:sldLayoutId id="2147484501" r:id="rId4"/>
    <p:sldLayoutId id="2147484502" r:id="rId5"/>
    <p:sldLayoutId id="2147484503" r:id="rId6"/>
    <p:sldLayoutId id="2147484504" r:id="rId7"/>
    <p:sldLayoutId id="2147484505" r:id="rId8"/>
    <p:sldLayoutId id="2147484506" r:id="rId9"/>
    <p:sldLayoutId id="2147484507" r:id="rId10"/>
    <p:sldLayoutId id="2147484508" r:id="rId11"/>
  </p:sldLayoutIdLst>
  <p:transition spd="slow" advClick="0" advTm="30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SER\Desktop\пелика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2209800"/>
            <a:ext cx="5105400" cy="4739858"/>
          </a:xfrm>
          <a:prstGeom prst="ellipse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6162" y="0"/>
            <a:ext cx="8931676" cy="34163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Зональный этап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областного конкурса 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«Лучший преподаватель </a:t>
            </a:r>
          </a:p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системы СПО 2020»</a:t>
            </a:r>
          </a:p>
        </p:txBody>
      </p:sp>
      <p:sp>
        <p:nvSpPr>
          <p:cNvPr id="24580" name="Подзаголовок 6"/>
          <p:cNvSpPr>
            <a:spLocks noGrp="1"/>
          </p:cNvSpPr>
          <p:nvPr>
            <p:ph type="subTitle" idx="1"/>
          </p:nvPr>
        </p:nvSpPr>
        <p:spPr>
          <a:xfrm>
            <a:off x="0" y="5105400"/>
            <a:ext cx="4876800" cy="17526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tx1"/>
                </a:solidFill>
              </a:rPr>
              <a:t>ГАПОУ СО </a:t>
            </a:r>
          </a:p>
          <a:p>
            <a:pPr eaLnBrk="1" hangingPunct="1"/>
            <a:r>
              <a:rPr lang="ru-RU" smtClean="0">
                <a:solidFill>
                  <a:schemeClr val="tx1"/>
                </a:solidFill>
              </a:rPr>
              <a:t>«Калининский техникум агробизнеса»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923330"/>
          </a:xfrm>
        </p:spPr>
        <p:txBody>
          <a:bodyPr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ln w="50800"/>
                <a:solidFill>
                  <a:srgbClr val="FF0000"/>
                </a:solidFill>
              </a:rPr>
              <a:t>Участники конкурса</a:t>
            </a:r>
            <a:endParaRPr lang="ru-RU" sz="5400" b="1" dirty="0">
              <a:ln w="50800"/>
              <a:solidFill>
                <a:srgbClr val="FF0000"/>
              </a:solidFill>
            </a:endParaRPr>
          </a:p>
        </p:txBody>
      </p:sp>
      <p:pic>
        <p:nvPicPr>
          <p:cNvPr id="25603" name="Picture 5" descr="D:\Лучший преподаватель системы СПО 2017\конкурс 2020\Участники\Аркадак_Коземиров\Коземиров М.А.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19600" y="1331913"/>
            <a:ext cx="4191000" cy="4916487"/>
          </a:xfrm>
        </p:spPr>
      </p:pic>
      <p:sp>
        <p:nvSpPr>
          <p:cNvPr id="25604" name="Прямоугольник 5"/>
          <p:cNvSpPr>
            <a:spLocks noChangeArrowheads="1"/>
          </p:cNvSpPr>
          <p:nvPr/>
        </p:nvSpPr>
        <p:spPr bwMode="auto">
          <a:xfrm>
            <a:off x="0" y="3124200"/>
            <a:ext cx="4572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преподаватель </a:t>
            </a:r>
          </a:p>
          <a:p>
            <a:pPr algn="ctr"/>
            <a:r>
              <a:rPr lang="ru-RU" b="1"/>
              <a:t> Аркадакского филиала ГАПОУ СО </a:t>
            </a:r>
          </a:p>
          <a:p>
            <a:pPr algn="ctr"/>
            <a:r>
              <a:rPr lang="ru-RU" b="1"/>
              <a:t>«Балашовского техникума механизации сельского хозяйства»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8600" y="1219200"/>
            <a:ext cx="48006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Казимиров Максим Александрович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" name="Заголовок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22338"/>
          </a:xfrm>
        </p:spPr>
        <p:txBody>
          <a:bodyPr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ln w="50800"/>
                <a:solidFill>
                  <a:srgbClr val="FF0000"/>
                </a:solidFill>
              </a:rPr>
              <a:t>Участники конкурса</a:t>
            </a:r>
            <a:endParaRPr lang="ru-RU" sz="5400" b="1" dirty="0">
              <a:ln w="50800"/>
              <a:solidFill>
                <a:srgbClr val="FF0000"/>
              </a:solidFill>
            </a:endParaRPr>
          </a:p>
        </p:txBody>
      </p:sp>
      <p:pic>
        <p:nvPicPr>
          <p:cNvPr id="26628" name="Picture 5" descr="IMG_9700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143000"/>
            <a:ext cx="3810000" cy="5397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52400" y="1295400"/>
            <a:ext cx="42672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Асеева </a:t>
            </a:r>
          </a:p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Светлана Анатольевна</a:t>
            </a:r>
          </a:p>
        </p:txBody>
      </p:sp>
      <p:sp>
        <p:nvSpPr>
          <p:cNvPr id="26630" name="Прямоугольник 8"/>
          <p:cNvSpPr>
            <a:spLocks noChangeArrowheads="1"/>
          </p:cNvSpPr>
          <p:nvPr/>
        </p:nvSpPr>
        <p:spPr bwMode="auto">
          <a:xfrm>
            <a:off x="381000" y="3962400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преподаватель</a:t>
            </a:r>
          </a:p>
          <a:p>
            <a:pPr algn="ctr"/>
            <a:r>
              <a:rPr lang="ru-RU" b="1"/>
              <a:t> ГАПОУ СО </a:t>
            </a:r>
          </a:p>
          <a:p>
            <a:pPr algn="ctr"/>
            <a:r>
              <a:rPr lang="ru-RU" b="1"/>
              <a:t>«Балашовского техникума механизации сельского хозяйства»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Участники конкурса</a:t>
            </a:r>
            <a:endParaRPr lang="ru-RU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81000" y="0"/>
            <a:ext cx="6019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b="1" kern="0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652" name="AutoShape 2" descr="https://apf.mail.ru/cgi-bin/readmsg/image.jpg?id=15087577410000000595%3B0%3B1&amp;x-email=kalinpu541%40mail.ru&amp;exif=1&amp;bs=3932&amp;bl=64783&amp;ct=image%2Fjpeg&amp;cn=image.jpg&amp;cte=binary"/>
          <p:cNvSpPr>
            <a:spLocks noChangeAspect="1" noChangeArrowheads="1"/>
          </p:cNvSpPr>
          <p:nvPr/>
        </p:nvSpPr>
        <p:spPr bwMode="auto">
          <a:xfrm>
            <a:off x="4538663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7653" name="AutoShape 4" descr="https://apf.mail.ru/cgi-bin/readmsg/image.jpg?id=15087577410000000595%3B0%3B1&amp;x-email=kalinpu541%40mail.ru&amp;exif=1&amp;bs=3932&amp;bl=64783&amp;ct=image%2Fjpeg&amp;cn=image.jpg&amp;cte=binary"/>
          <p:cNvSpPr>
            <a:spLocks noChangeAspect="1" noChangeArrowheads="1"/>
          </p:cNvSpPr>
          <p:nvPr/>
        </p:nvSpPr>
        <p:spPr bwMode="auto">
          <a:xfrm>
            <a:off x="4538663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7654" name="AutoShape 6" descr="https://apf.mail.ru/cgi-bin/readmsg/image.jpg?id=15087577410000000595%3B0%3B1&amp;x-email=kalinpu541%40mail.ru&amp;exif=1&amp;bs=3932&amp;bl=64783&amp;ct=image%2Fjpeg&amp;cn=image.jpg&amp;cte=binary"/>
          <p:cNvSpPr>
            <a:spLocks noChangeAspect="1" noChangeArrowheads="1"/>
          </p:cNvSpPr>
          <p:nvPr/>
        </p:nvSpPr>
        <p:spPr bwMode="auto">
          <a:xfrm>
            <a:off x="4648200" y="1600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27655" name="Рисунок 1" descr="D:\ВАЖНЫЕ ДОКУМЕНТЫ\Члены ГЭК\Члены  ГЭК 2019 фото\11 класс\Митрохина Елена Анатольевн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295400"/>
            <a:ext cx="3810000" cy="524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1219200"/>
            <a:ext cx="4572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Митрохина </a:t>
            </a:r>
          </a:p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Елена Анатольевна</a:t>
            </a:r>
          </a:p>
        </p:txBody>
      </p:sp>
      <p:sp>
        <p:nvSpPr>
          <p:cNvPr id="27657" name="Прямоугольник 15"/>
          <p:cNvSpPr>
            <a:spLocks noChangeArrowheads="1"/>
          </p:cNvSpPr>
          <p:nvPr/>
        </p:nvSpPr>
        <p:spPr bwMode="auto">
          <a:xfrm>
            <a:off x="381000" y="3733800"/>
            <a:ext cx="41148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pPr algn="ctr"/>
            <a:r>
              <a:rPr lang="ru-RU" b="1"/>
              <a:t>преподаватель </a:t>
            </a:r>
          </a:p>
          <a:p>
            <a:pPr algn="ctr"/>
            <a:r>
              <a:rPr lang="ru-RU" b="1"/>
              <a:t>ГБПОУ СО </a:t>
            </a:r>
          </a:p>
          <a:p>
            <a:pPr algn="ctr"/>
            <a:r>
              <a:rPr lang="ru-RU" b="1"/>
              <a:t>«Ртищевского политехнического лицея»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23330"/>
          </a:xfrm>
        </p:spPr>
        <p:txBody>
          <a:bodyPr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ln w="50800"/>
                <a:solidFill>
                  <a:srgbClr val="FF0000"/>
                </a:solidFill>
              </a:rPr>
              <a:t>Участники конкурса</a:t>
            </a:r>
            <a:endParaRPr lang="ru-RU" sz="5400" b="1" dirty="0">
              <a:ln w="50800"/>
              <a:solidFill>
                <a:srgbClr val="FF0000"/>
              </a:solidFill>
            </a:endParaRPr>
          </a:p>
        </p:txBody>
      </p:sp>
      <p:pic>
        <p:nvPicPr>
          <p:cNvPr id="28675" name="Picture 5" descr="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1447800"/>
            <a:ext cx="4267200" cy="488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33400" y="1447800"/>
            <a:ext cx="3930062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Штанкина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Ирина Валерьевна</a:t>
            </a:r>
          </a:p>
        </p:txBody>
      </p:sp>
      <p:sp>
        <p:nvSpPr>
          <p:cNvPr id="28677" name="Прямоугольник 8"/>
          <p:cNvSpPr>
            <a:spLocks noChangeArrowheads="1"/>
          </p:cNvSpPr>
          <p:nvPr/>
        </p:nvSpPr>
        <p:spPr bwMode="auto">
          <a:xfrm>
            <a:off x="381000" y="3886200"/>
            <a:ext cx="3810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преподаватель </a:t>
            </a:r>
          </a:p>
          <a:p>
            <a:pPr algn="ctr"/>
            <a:r>
              <a:rPr lang="ru-RU" b="1"/>
              <a:t>ГБПОУ СО</a:t>
            </a:r>
          </a:p>
          <a:p>
            <a:pPr algn="ctr"/>
            <a:r>
              <a:rPr lang="ru-RU" b="1"/>
              <a:t> «Аткарского политехнического колледжа»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23330"/>
          </a:xfrm>
        </p:spPr>
        <p:txBody>
          <a:bodyPr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ln w="50800"/>
                <a:solidFill>
                  <a:srgbClr val="FF0000"/>
                </a:solidFill>
              </a:rPr>
              <a:t>Участники конкурса</a:t>
            </a:r>
            <a:endParaRPr lang="ru-RU" sz="5400" b="1" dirty="0">
              <a:ln w="50800"/>
              <a:solidFill>
                <a:srgbClr val="FF0000"/>
              </a:solidFill>
            </a:endParaRPr>
          </a:p>
        </p:txBody>
      </p:sp>
      <p:pic>
        <p:nvPicPr>
          <p:cNvPr id="29699" name="Picture 5" descr="фото Просвирнина М"/>
          <p:cNvPicPr>
            <a:picLocks noChangeAspect="1" noChangeArrowheads="1"/>
          </p:cNvPicPr>
          <p:nvPr/>
        </p:nvPicPr>
        <p:blipFill>
          <a:blip r:embed="rId2"/>
          <a:srcRect l="14285" t="16853"/>
          <a:stretch>
            <a:fillRect/>
          </a:stretch>
        </p:blipFill>
        <p:spPr bwMode="auto">
          <a:xfrm>
            <a:off x="4495800" y="1447800"/>
            <a:ext cx="3886200" cy="493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81000" y="1447800"/>
            <a:ext cx="4159720" cy="1791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Просвирнина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Марина  Евгеньевна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701" name="Rectangle 8"/>
          <p:cNvSpPr>
            <a:spLocks noChangeArrowheads="1"/>
          </p:cNvSpPr>
          <p:nvPr/>
        </p:nvSpPr>
        <p:spPr bwMode="auto">
          <a:xfrm>
            <a:off x="304800" y="3810000"/>
            <a:ext cx="4191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b="1">
                <a:latin typeface="Times New Roman" pitchFamily="18" charset="0"/>
              </a:rPr>
              <a:t>преподаватель</a:t>
            </a:r>
          </a:p>
          <a:p>
            <a:pPr algn="ctr" eaLnBrk="0" hangingPunct="0"/>
            <a:r>
              <a:rPr lang="ru-RU" b="1">
                <a:latin typeface="Times New Roman" pitchFamily="18" charset="0"/>
              </a:rPr>
              <a:t>ГБПОУ СО </a:t>
            </a:r>
          </a:p>
          <a:p>
            <a:pPr algn="ctr" eaLnBrk="0" hangingPunct="0"/>
            <a:r>
              <a:rPr lang="ru-RU" b="1"/>
              <a:t>«</a:t>
            </a:r>
            <a:r>
              <a:rPr lang="ru-RU" b="1">
                <a:latin typeface="Times New Roman" pitchFamily="18" charset="0"/>
              </a:rPr>
              <a:t>Петровского агропромышленного лицея</a:t>
            </a:r>
            <a:r>
              <a:rPr lang="ru-RU" b="1"/>
              <a:t>»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23330"/>
          </a:xfrm>
        </p:spPr>
        <p:txBody>
          <a:bodyPr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ln w="50800"/>
                <a:solidFill>
                  <a:srgbClr val="FF0000"/>
                </a:solidFill>
              </a:rPr>
              <a:t>Участники конкурса</a:t>
            </a:r>
            <a:endParaRPr lang="ru-RU" sz="5400" b="1" dirty="0">
              <a:ln w="50800"/>
              <a:solidFill>
                <a:srgbClr val="FF0000"/>
              </a:solidFill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24" name="Picture 5" descr="Фото Миши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1371600"/>
            <a:ext cx="35814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04800" y="1447800"/>
            <a:ext cx="4395107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Мишина </a:t>
            </a:r>
          </a:p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Елена Юрьевна</a:t>
            </a:r>
          </a:p>
        </p:txBody>
      </p:sp>
      <p:sp>
        <p:nvSpPr>
          <p:cNvPr id="30726" name="Прямоугольник 7"/>
          <p:cNvSpPr>
            <a:spLocks noChangeArrowheads="1"/>
          </p:cNvSpPr>
          <p:nvPr/>
        </p:nvSpPr>
        <p:spPr bwMode="auto">
          <a:xfrm>
            <a:off x="457200" y="4038600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преподаватель </a:t>
            </a:r>
          </a:p>
          <a:p>
            <a:pPr algn="ctr"/>
            <a:r>
              <a:rPr lang="ru-RU" b="1"/>
              <a:t>ГБПОУ СО </a:t>
            </a:r>
          </a:p>
          <a:p>
            <a:pPr algn="ctr"/>
            <a:r>
              <a:rPr lang="ru-RU" b="1"/>
              <a:t>«Балашовского политехнического лицея»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Участники конкурса</a:t>
            </a:r>
            <a:endParaRPr lang="ru-RU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3124200"/>
            <a:ext cx="6705600" cy="3282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60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60198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b="1" kern="0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749" name="AutoShape 2" descr="https://apf.mail.ru/cgi-bin/readmsg/image.jpg?id=15087577410000000595%3B0%3B1&amp;x-email=kalinpu541%40mail.ru&amp;exif=1&amp;bs=3932&amp;bl=64783&amp;ct=image%2Fjpeg&amp;cn=image.jpg&amp;cte=binary"/>
          <p:cNvSpPr>
            <a:spLocks noChangeAspect="1" noChangeArrowheads="1"/>
          </p:cNvSpPr>
          <p:nvPr/>
        </p:nvSpPr>
        <p:spPr bwMode="auto">
          <a:xfrm>
            <a:off x="4538663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31750" name="AutoShape 4" descr="https://apf.mail.ru/cgi-bin/readmsg/image.jpg?id=15087577410000000595%3B0%3B1&amp;x-email=kalinpu541%40mail.ru&amp;exif=1&amp;bs=3932&amp;bl=64783&amp;ct=image%2Fjpeg&amp;cn=image.jpg&amp;cte=binary"/>
          <p:cNvSpPr>
            <a:spLocks noChangeAspect="1" noChangeArrowheads="1"/>
          </p:cNvSpPr>
          <p:nvPr/>
        </p:nvSpPr>
        <p:spPr bwMode="auto">
          <a:xfrm>
            <a:off x="4538663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31751" name="AutoShape 6" descr="https://apf.mail.ru/cgi-bin/readmsg/image.jpg?id=15087577410000000595%3B0%3B1&amp;x-email=kalinpu541%40mail.ru&amp;exif=1&amp;bs=3932&amp;bl=64783&amp;ct=image%2Fjpeg&amp;cn=image.jpg&amp;cte=binary"/>
          <p:cNvSpPr>
            <a:spLocks noChangeAspect="1" noChangeArrowheads="1"/>
          </p:cNvSpPr>
          <p:nvPr/>
        </p:nvSpPr>
        <p:spPr bwMode="auto">
          <a:xfrm>
            <a:off x="4538663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31752" name="Picture 12" descr="фото с сайта"/>
          <p:cNvPicPr>
            <a:picLocks noChangeAspect="1" noChangeArrowheads="1"/>
          </p:cNvPicPr>
          <p:nvPr/>
        </p:nvPicPr>
        <p:blipFill>
          <a:blip r:embed="rId3"/>
          <a:srcRect l="5882" t="2774" r="5882" b="16121"/>
          <a:stretch>
            <a:fillRect/>
          </a:stretch>
        </p:blipFill>
        <p:spPr bwMode="auto">
          <a:xfrm>
            <a:off x="4572000" y="1371600"/>
            <a:ext cx="3733800" cy="485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304800" y="1371600"/>
            <a:ext cx="4114801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Лопасова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Тамара Николаевна</a:t>
            </a:r>
          </a:p>
        </p:txBody>
      </p:sp>
      <p:sp>
        <p:nvSpPr>
          <p:cNvPr id="31754" name="Rectangle 15"/>
          <p:cNvSpPr>
            <a:spLocks noChangeArrowheads="1"/>
          </p:cNvSpPr>
          <p:nvPr/>
        </p:nvSpPr>
        <p:spPr bwMode="auto">
          <a:xfrm>
            <a:off x="228600" y="4191000"/>
            <a:ext cx="3810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b="1">
                <a:latin typeface="Times New Roman" pitchFamily="18" charset="0"/>
              </a:rPr>
              <a:t>преподаватель </a:t>
            </a:r>
          </a:p>
          <a:p>
            <a:pPr algn="ctr" eaLnBrk="0" hangingPunct="0"/>
            <a:r>
              <a:rPr lang="ru-RU" b="1">
                <a:latin typeface="Times New Roman" pitchFamily="18" charset="0"/>
              </a:rPr>
              <a:t>ГАПОУ СО </a:t>
            </a:r>
            <a:r>
              <a:rPr lang="ru-RU" b="1"/>
              <a:t>«</a:t>
            </a:r>
            <a:r>
              <a:rPr lang="ru-RU" b="1">
                <a:latin typeface="Times New Roman" pitchFamily="18" charset="0"/>
              </a:rPr>
              <a:t>Калининского техникума агробизнеса</a:t>
            </a:r>
            <a:r>
              <a:rPr lang="ru-RU" b="1"/>
              <a:t>»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Члены жюри конкурса</a:t>
            </a:r>
            <a:endParaRPr lang="ru-RU" smtClean="0"/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endParaRPr lang="ru-RU" b="1" smtClean="0"/>
          </a:p>
          <a:p>
            <a:pPr eaLnBrk="1" hangingPunct="1">
              <a:buFont typeface="Arial" charset="0"/>
              <a:buNone/>
            </a:pPr>
            <a:endParaRPr lang="ru-RU" b="1" smtClean="0"/>
          </a:p>
          <a:p>
            <a:pPr eaLnBrk="1" hangingPunct="1">
              <a:buFont typeface="Arial" charset="0"/>
              <a:buNone/>
            </a:pPr>
            <a:r>
              <a:rPr lang="ru-RU" b="1" smtClean="0"/>
              <a:t>Председатель</a:t>
            </a:r>
          </a:p>
          <a:p>
            <a:pPr eaLnBrk="1" hangingPunct="1">
              <a:buFont typeface="Arial" charset="0"/>
              <a:buNone/>
            </a:pPr>
            <a:r>
              <a:rPr lang="ru-RU" b="1" smtClean="0"/>
              <a:t>Манюшкина Галина Петровна </a:t>
            </a:r>
          </a:p>
          <a:p>
            <a:pPr eaLnBrk="1" hangingPunct="1">
              <a:buFont typeface="Arial" charset="0"/>
              <a:buNone/>
            </a:pPr>
            <a:r>
              <a:rPr lang="ru-RU" b="1" smtClean="0"/>
              <a:t> председатель Калининской районной организации «Общероссийского профсоюза образования» </a:t>
            </a:r>
          </a:p>
          <a:p>
            <a:pPr algn="ctr" eaLnBrk="1" hangingPunct="1">
              <a:buFont typeface="Arial" charset="0"/>
              <a:buNone/>
            </a:pPr>
            <a:endParaRPr lang="ru-RU" b="1" smtClean="0"/>
          </a:p>
        </p:txBody>
      </p:sp>
      <p:pic>
        <p:nvPicPr>
          <p:cNvPr id="32772" name="Picture 4" descr="D:\Лучший преподаватель системы СПО 2017\конкурс 2020\Члены жюри\p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1447800"/>
            <a:ext cx="20764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Члены жюри конкурса</a:t>
            </a:r>
            <a:endParaRPr lang="ru-RU" smtClean="0"/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228600" y="1219200"/>
            <a:ext cx="8382000" cy="4754563"/>
          </a:xfrm>
        </p:spPr>
        <p:txBody>
          <a:bodyPr/>
          <a:lstStyle/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800" b="1" dirty="0" smtClean="0"/>
              <a:t> -       </a:t>
            </a:r>
            <a:r>
              <a:rPr lang="ru-RU" sz="2400" b="1" dirty="0" err="1" smtClean="0"/>
              <a:t>Кичатая</a:t>
            </a:r>
            <a:r>
              <a:rPr lang="ru-RU" sz="2400" b="1" dirty="0" smtClean="0"/>
              <a:t> Тамара Николаевна 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начальник страхового отдела 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в г.Калининске филиала 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ПАО СК «</a:t>
            </a:r>
            <a:r>
              <a:rPr lang="ru-RU" sz="2400" b="1" dirty="0" err="1" smtClean="0"/>
              <a:t>Росгосстрах</a:t>
            </a:r>
            <a:r>
              <a:rPr lang="ru-RU" sz="2400" b="1" dirty="0" smtClean="0"/>
              <a:t>»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800" dirty="0" smtClean="0"/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800" dirty="0" smtClean="0"/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800" b="1" dirty="0" smtClean="0"/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Горшков Виктор Валерьевич -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директор  ГБПОУ СО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 «</a:t>
            </a:r>
            <a:r>
              <a:rPr lang="ru-RU" sz="2400" b="1" dirty="0" err="1" smtClean="0"/>
              <a:t>Балашовский</a:t>
            </a:r>
            <a:r>
              <a:rPr lang="ru-RU" sz="2400" b="1" dirty="0" smtClean="0"/>
              <a:t>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политехнический лицей»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800" b="1" dirty="0" smtClean="0"/>
          </a:p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33796" name="Picture 4" descr="D:\Лучший преподаватель системы СПО 2017\конкурс 2020\Члены жюри\Кичатая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295400"/>
            <a:ext cx="1782763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5" descr="D:\Лучший преподаватель системы СПО 2017\конкурс 2020\Члены жюри\Фото_жюри директорБал.лицей.jpg"/>
          <p:cNvPicPr>
            <a:picLocks noChangeAspect="1" noChangeArrowheads="1"/>
          </p:cNvPicPr>
          <p:nvPr/>
        </p:nvPicPr>
        <p:blipFill>
          <a:blip r:embed="rId3"/>
          <a:srcRect l="2138" t="8492" r="6239"/>
          <a:stretch>
            <a:fillRect/>
          </a:stretch>
        </p:blipFill>
        <p:spPr bwMode="auto">
          <a:xfrm>
            <a:off x="4724400" y="3505200"/>
            <a:ext cx="2590800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Члены жюри конкурса</a:t>
            </a:r>
            <a:endParaRPr lang="ru-RU" smtClean="0"/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800" b="1" smtClean="0"/>
              <a:t> -      </a:t>
            </a:r>
            <a:r>
              <a:rPr lang="ru-RU" sz="2400" b="1" smtClean="0"/>
              <a:t>Горбачёва Вера Викторовна –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 методист ГАПОУ СО 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«Балашовский техникум механизации 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сельского хозяйства»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endParaRPr lang="ru-RU" sz="2800" b="1" smtClean="0"/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endParaRPr lang="ru-RU" sz="2800" b="1" smtClean="0"/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ru-RU" sz="2400" b="1" smtClean="0"/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ru-RU" sz="2400" b="1" smtClean="0"/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Бычков Алексей Игорьевич –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 заместитель директора по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учебно-производственной работе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ГБПОУ СО «Ртищевский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политехнический лицей»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endParaRPr lang="ru-RU" sz="2800" b="1" smtClean="0"/>
          </a:p>
          <a:p>
            <a:pPr eaLnBrk="1" hangingPunct="1"/>
            <a:endParaRPr lang="ru-RU" smtClean="0"/>
          </a:p>
        </p:txBody>
      </p:sp>
      <p:pic>
        <p:nvPicPr>
          <p:cNvPr id="34820" name="Picture 4" descr="D:\Лучший преподаватель системы СПО 2017\конкурс 2020\Члены жюри\ГОРБАЧЁВА В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219200"/>
            <a:ext cx="20574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Рисунок 4" descr="D:\Заргузки 2020-2021 учебный год\20201028_122635 (1).jpg"/>
          <p:cNvPicPr>
            <a:picLocks noChangeAspect="1" noChangeArrowheads="1"/>
          </p:cNvPicPr>
          <p:nvPr/>
        </p:nvPicPr>
        <p:blipFill>
          <a:blip r:embed="rId3"/>
          <a:srcRect l="8687" t="10185" r="16949" b="39677"/>
          <a:stretch>
            <a:fillRect/>
          </a:stretch>
        </p:blipFill>
        <p:spPr bwMode="auto">
          <a:xfrm>
            <a:off x="5257800" y="3429000"/>
            <a:ext cx="2362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Члены жюри конкурса</a:t>
            </a:r>
            <a:endParaRPr lang="ru-RU" smtClean="0"/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Сергеева Ирина Владимировна- 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заместитель директора 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по учебной работе ГБПОУ СО </a:t>
            </a:r>
          </a:p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ru-RU" sz="2400" b="1" smtClean="0"/>
              <a:t>«Аткарский политехнический колледж»</a:t>
            </a:r>
          </a:p>
          <a:p>
            <a:pPr eaLnBrk="1" hangingPunct="1"/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z="2400" b="1" smtClean="0"/>
              <a:t>Погорелова Татьяна Анатольевна </a:t>
            </a:r>
          </a:p>
          <a:p>
            <a:pPr eaLnBrk="1" hangingPunct="1">
              <a:buFont typeface="Arial" charset="0"/>
              <a:buNone/>
            </a:pPr>
            <a:r>
              <a:rPr lang="ru-RU" sz="2400" b="1" smtClean="0"/>
              <a:t>заместитель по учебно-</a:t>
            </a:r>
          </a:p>
          <a:p>
            <a:pPr eaLnBrk="1" hangingPunct="1">
              <a:buFont typeface="Arial" charset="0"/>
              <a:buNone/>
            </a:pPr>
            <a:r>
              <a:rPr lang="ru-RU" sz="2400" b="1" smtClean="0"/>
              <a:t>производственной работе </a:t>
            </a:r>
          </a:p>
          <a:p>
            <a:pPr eaLnBrk="1" hangingPunct="1">
              <a:buFont typeface="Arial" charset="0"/>
              <a:buNone/>
            </a:pPr>
            <a:r>
              <a:rPr lang="ru-RU" sz="2400" b="1" smtClean="0"/>
              <a:t>заведующего отделения </a:t>
            </a:r>
          </a:p>
          <a:p>
            <a:pPr eaLnBrk="1" hangingPunct="1">
              <a:buFont typeface="Arial" charset="0"/>
              <a:buNone/>
            </a:pPr>
            <a:r>
              <a:rPr lang="ru-RU" sz="2400" b="1" smtClean="0"/>
              <a:t>Аркадакского филиала </a:t>
            </a:r>
          </a:p>
          <a:p>
            <a:pPr eaLnBrk="1" hangingPunct="1">
              <a:buFont typeface="Arial" charset="0"/>
              <a:buNone/>
            </a:pPr>
            <a:r>
              <a:rPr lang="ru-RU" sz="2400" b="1" smtClean="0"/>
              <a:t>ГАПОУ СО «БТМСХ»</a:t>
            </a:r>
          </a:p>
          <a:p>
            <a:pPr eaLnBrk="1" hangingPunct="1"/>
            <a:endParaRPr lang="ru-RU" smtClean="0"/>
          </a:p>
        </p:txBody>
      </p:sp>
      <p:pic>
        <p:nvPicPr>
          <p:cNvPr id="35844" name="Picture 5" descr="D:\Лучший преподаватель системы СПО 2017\конкурс 2020\Члены жюри\11.jpg"/>
          <p:cNvPicPr>
            <a:picLocks noChangeAspect="1" noChangeArrowheads="1"/>
          </p:cNvPicPr>
          <p:nvPr/>
        </p:nvPicPr>
        <p:blipFill>
          <a:blip r:embed="rId2"/>
          <a:srcRect l="15807" t="11195" r="14178" b="25307"/>
          <a:stretch>
            <a:fillRect/>
          </a:stretch>
        </p:blipFill>
        <p:spPr bwMode="auto">
          <a:xfrm>
            <a:off x="5105400" y="3505200"/>
            <a:ext cx="2362200" cy="296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6" descr="D:\Лучший преподаватель системы СПО 2017\конкурс 2020\Члены жюри\Сегреева И.В. (жюри).jpg"/>
          <p:cNvPicPr>
            <a:picLocks noChangeAspect="1" noChangeArrowheads="1"/>
          </p:cNvPicPr>
          <p:nvPr/>
        </p:nvPicPr>
        <p:blipFill>
          <a:blip r:embed="rId3"/>
          <a:srcRect l="8484" t="11900"/>
          <a:stretch>
            <a:fillRect/>
          </a:stretch>
        </p:blipFill>
        <p:spPr bwMode="auto">
          <a:xfrm>
            <a:off x="1219200" y="1143000"/>
            <a:ext cx="2057400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Члены жюри конкурса</a:t>
            </a: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/>
          <a:lstStyle/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err="1" smtClean="0"/>
              <a:t>Дидык</a:t>
            </a:r>
            <a:r>
              <a:rPr lang="ru-RU" sz="2400" b="1" dirty="0" smtClean="0"/>
              <a:t> Оксана Викторовна –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 преподаватель высшей  квалификационной 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категории  ГАПОУ СО «КТА»,  победитель 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Зонального этапа областного конкурса 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«Лучший преподаватель системы СПО 2018»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400" b="1" dirty="0" smtClean="0"/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400" b="1" dirty="0" smtClean="0"/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400" b="1" dirty="0" smtClean="0"/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400" b="1" dirty="0" smtClean="0"/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err="1" smtClean="0"/>
              <a:t>Кудашкина</a:t>
            </a:r>
            <a:r>
              <a:rPr lang="ru-RU" sz="2400" b="1" dirty="0" smtClean="0"/>
              <a:t> Татьяна Ивановна –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преподаватель, социальный педагог,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председатель МК  ГБПОУ СО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/>
              <a:t>«Петровский агропромышленный лице</a:t>
            </a:r>
            <a:r>
              <a:rPr lang="ru-RU" sz="2400" dirty="0" smtClean="0"/>
              <a:t>й»</a:t>
            </a:r>
          </a:p>
          <a:p>
            <a:pPr marL="0" indent="0" algn="r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400" b="1" dirty="0" smtClean="0"/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7831" t="3406" r="25983" b="13955"/>
          <a:stretch/>
        </p:blipFill>
        <p:spPr bwMode="auto">
          <a:xfrm>
            <a:off x="228600" y="914400"/>
            <a:ext cx="2228850" cy="2419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36869" name="Picture 2" descr="D:\Лучший преподаватель системы СПО 2017\конкурс 2020\Члены жюри\петровск\Кудашкина Т.И..jpg"/>
          <p:cNvPicPr>
            <a:picLocks noChangeAspect="1" noChangeArrowheads="1"/>
          </p:cNvPicPr>
          <p:nvPr/>
        </p:nvPicPr>
        <p:blipFill>
          <a:blip r:embed="rId3"/>
          <a:srcRect l="18895" t="24445" r="21857" b="28889"/>
          <a:stretch>
            <a:fillRect/>
          </a:stretch>
        </p:blipFill>
        <p:spPr bwMode="auto">
          <a:xfrm>
            <a:off x="6096000" y="3733800"/>
            <a:ext cx="2684463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Жюри оценивало </a:t>
            </a:r>
          </a:p>
          <a:p>
            <a:pPr marL="725488" indent="7778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технологическую  карту предоставляемого на Конкурс учебного занятия;</a:t>
            </a:r>
          </a:p>
          <a:p>
            <a:pPr marL="725488" indent="7778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725488" indent="7778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видеозапись учебного занятия;</a:t>
            </a:r>
          </a:p>
          <a:p>
            <a:pPr marL="725488" indent="7778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725488" indent="7778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электронное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портфолио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участника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66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Конкурсные испытания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8915" name="Picture 4" descr="D:\Лучший преподаватель системы СПО 2017\конкурс 2020\Участники\Асеева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4971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8917" name="Picture 5" descr="D:\Лучший преподаватель системы СПО 2017\конкурс 2020\Участники\фото урока_Мишин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066800"/>
            <a:ext cx="408622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99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pic>
        <p:nvPicPr>
          <p:cNvPr id="39940" name="Picture 4" descr="D:\Лучший преподаватель системы СПО 2017\конкурс 2020\Участники\Коземиров_.JPG"/>
          <p:cNvPicPr>
            <a:picLocks noChangeAspect="1" noChangeArrowheads="1"/>
          </p:cNvPicPr>
          <p:nvPr/>
        </p:nvPicPr>
        <p:blipFill>
          <a:blip r:embed="rId2"/>
          <a:srcRect l="26341" t="12700"/>
          <a:stretch>
            <a:fillRect/>
          </a:stretch>
        </p:blipFill>
        <p:spPr bwMode="auto">
          <a:xfrm>
            <a:off x="0" y="0"/>
            <a:ext cx="46482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Рисунок 4"/>
          <p:cNvPicPr>
            <a:picLocks noChangeAspect="1" noChangeArrowheads="1"/>
          </p:cNvPicPr>
          <p:nvPr/>
        </p:nvPicPr>
        <p:blipFill>
          <a:blip r:embed="rId3"/>
          <a:srcRect l="11279" t="16800" r="17116" b="21063"/>
          <a:stretch>
            <a:fillRect/>
          </a:stretch>
        </p:blipFill>
        <p:spPr bwMode="auto">
          <a:xfrm>
            <a:off x="3886200" y="3124200"/>
            <a:ext cx="5257800" cy="345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2"/>
          <a:srcRect l="32813" t="15625" r="34375" b="11458"/>
          <a:stretch>
            <a:fillRect/>
          </a:stretch>
        </p:blipFill>
        <p:spPr bwMode="auto">
          <a:xfrm>
            <a:off x="0" y="0"/>
            <a:ext cx="3200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3"/>
          <a:srcRect l="21875" t="21205" r="13281" b="29688"/>
          <a:stretch>
            <a:fillRect/>
          </a:stretch>
        </p:blipFill>
        <p:spPr bwMode="auto">
          <a:xfrm>
            <a:off x="3241675" y="3505200"/>
            <a:ext cx="590232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4"/>
          <a:srcRect l="3125" t="27084" r="44350" b="21875"/>
          <a:stretch>
            <a:fillRect/>
          </a:stretch>
        </p:blipFill>
        <p:spPr bwMode="auto">
          <a:xfrm>
            <a:off x="4114800" y="0"/>
            <a:ext cx="44958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en-US" b="1" dirty="0" smtClean="0"/>
              <a:t>I</a:t>
            </a:r>
            <a:r>
              <a:rPr lang="ru-RU" b="1" dirty="0" smtClean="0"/>
              <a:t> место</a:t>
            </a:r>
            <a:r>
              <a:rPr lang="ru-RU" dirty="0" smtClean="0"/>
              <a:t>   -  </a:t>
            </a:r>
            <a:r>
              <a:rPr lang="ru-RU" b="1" dirty="0" smtClean="0"/>
              <a:t>Мишина Елена Юрьевна  </a:t>
            </a:r>
            <a:r>
              <a:rPr lang="ru-RU" dirty="0" smtClean="0"/>
              <a:t>преподаватель  ГБПОУ СО «</a:t>
            </a:r>
            <a:r>
              <a:rPr lang="ru-RU" dirty="0" err="1" smtClean="0"/>
              <a:t>Балашовский</a:t>
            </a:r>
            <a:r>
              <a:rPr lang="ru-RU" dirty="0" smtClean="0"/>
              <a:t> политехнический лицей»</a:t>
            </a:r>
          </a:p>
          <a:p>
            <a:r>
              <a:rPr lang="ru-RU" dirty="0" smtClean="0"/>
              <a:t>    </a:t>
            </a:r>
            <a:r>
              <a:rPr lang="en-US" b="1" dirty="0" smtClean="0"/>
              <a:t>II </a:t>
            </a:r>
            <a:r>
              <a:rPr lang="ru-RU" b="1" dirty="0" smtClean="0"/>
              <a:t>место</a:t>
            </a:r>
            <a:r>
              <a:rPr lang="ru-RU" dirty="0" smtClean="0"/>
              <a:t> – </a:t>
            </a:r>
            <a:r>
              <a:rPr lang="ru-RU" b="1" dirty="0" err="1" smtClean="0"/>
              <a:t>Лопасова</a:t>
            </a:r>
            <a:r>
              <a:rPr lang="ru-RU" b="1" dirty="0" smtClean="0"/>
              <a:t> Тамара Николаевна</a:t>
            </a:r>
            <a:r>
              <a:rPr lang="ru-RU" dirty="0" smtClean="0"/>
              <a:t> преподаватель ГАПОУ СО «Калининский техникум </a:t>
            </a:r>
            <a:r>
              <a:rPr lang="ru-RU" dirty="0" err="1" smtClean="0"/>
              <a:t>агробизнеса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  </a:t>
            </a:r>
            <a:r>
              <a:rPr lang="en-US" b="1" dirty="0" smtClean="0"/>
              <a:t>III </a:t>
            </a:r>
            <a:r>
              <a:rPr lang="ru-RU" b="1" dirty="0" smtClean="0"/>
              <a:t> место – </a:t>
            </a:r>
            <a:r>
              <a:rPr lang="ru-RU" b="1" dirty="0" err="1" smtClean="0"/>
              <a:t>Коземиров</a:t>
            </a:r>
            <a:r>
              <a:rPr lang="ru-RU" b="1" dirty="0" smtClean="0"/>
              <a:t> Максим Александрович</a:t>
            </a:r>
            <a:r>
              <a:rPr lang="ru-RU" dirty="0" smtClean="0"/>
              <a:t> преподаватель </a:t>
            </a:r>
            <a:r>
              <a:rPr lang="ru-RU" dirty="0" err="1" smtClean="0"/>
              <a:t>Аркадакского</a:t>
            </a:r>
            <a:r>
              <a:rPr lang="ru-RU" dirty="0" smtClean="0"/>
              <a:t> филиала ГАПОУ СО «БТМСХ»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3400" y="457200"/>
            <a:ext cx="8153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Итоги конкурса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562600"/>
          </a:xfrm>
        </p:spPr>
        <p:txBody>
          <a:bodyPr/>
          <a:lstStyle/>
          <a:p>
            <a:r>
              <a:rPr lang="ru-RU" sz="2400" dirty="0" smtClean="0"/>
              <a:t>Победитель в номинации </a:t>
            </a:r>
            <a:r>
              <a:rPr lang="ru-RU" sz="2400" b="1" dirty="0" smtClean="0"/>
              <a:t>«Профессиональное мастерство и вдохновение»  - </a:t>
            </a:r>
            <a:r>
              <a:rPr lang="ru-RU" sz="2400" b="1" dirty="0" err="1" smtClean="0"/>
              <a:t>Просвирнина</a:t>
            </a:r>
            <a:r>
              <a:rPr lang="ru-RU" sz="2400" b="1" dirty="0" smtClean="0"/>
              <a:t> Марина Евгеньевна </a:t>
            </a:r>
            <a:r>
              <a:rPr lang="ru-RU" sz="2400" dirty="0" smtClean="0"/>
              <a:t>преподаватель  ГБПОУ СО «Петровский агропромышленный лицей»</a:t>
            </a:r>
          </a:p>
          <a:p>
            <a:r>
              <a:rPr lang="ru-RU" sz="2400" dirty="0" smtClean="0"/>
              <a:t>Победитель в номинации </a:t>
            </a:r>
            <a:r>
              <a:rPr lang="ru-RU" sz="2400" b="1" dirty="0" smtClean="0"/>
              <a:t>«Инновационный потенциал педагога» - </a:t>
            </a:r>
            <a:r>
              <a:rPr lang="ru-RU" sz="2400" b="1" dirty="0" err="1" smtClean="0"/>
              <a:t>Штанкина</a:t>
            </a:r>
            <a:r>
              <a:rPr lang="ru-RU" sz="2400" b="1" dirty="0" smtClean="0"/>
              <a:t> Ирина Валерьевна</a:t>
            </a:r>
            <a:r>
              <a:rPr lang="ru-RU" sz="2400" dirty="0" smtClean="0"/>
              <a:t>  преподаватель ГБПОУ СО «</a:t>
            </a:r>
            <a:r>
              <a:rPr lang="ru-RU" sz="2400" dirty="0" err="1" smtClean="0"/>
              <a:t>Аткарский</a:t>
            </a:r>
            <a:r>
              <a:rPr lang="ru-RU" sz="2400" dirty="0" smtClean="0"/>
              <a:t> политехнический колледж»</a:t>
            </a:r>
          </a:p>
          <a:p>
            <a:r>
              <a:rPr lang="ru-RU" sz="2400" dirty="0" smtClean="0"/>
              <a:t>Победитель в номинации  </a:t>
            </a:r>
            <a:r>
              <a:rPr lang="ru-RU" sz="2400" b="1" dirty="0" smtClean="0"/>
              <a:t>«Педагог-новатор» - Митрохина Елена Анатольевна  </a:t>
            </a:r>
            <a:r>
              <a:rPr lang="ru-RU" sz="2400" dirty="0" smtClean="0"/>
              <a:t> преподаватель ГБПОУ СО «</a:t>
            </a:r>
            <a:r>
              <a:rPr lang="ru-RU" sz="2400" dirty="0" err="1" smtClean="0"/>
              <a:t>Ртищевский</a:t>
            </a:r>
            <a:r>
              <a:rPr lang="ru-RU" sz="2400" dirty="0" smtClean="0"/>
              <a:t> политехнический лицей»</a:t>
            </a:r>
          </a:p>
          <a:p>
            <a:r>
              <a:rPr lang="ru-RU" sz="2400" dirty="0" smtClean="0"/>
              <a:t>Победитель в номинации  </a:t>
            </a:r>
            <a:r>
              <a:rPr lang="ru-RU" sz="2400" b="1" dirty="0" smtClean="0"/>
              <a:t>«Единство науки и творчества» - Асеева Светлана Анатольевна</a:t>
            </a:r>
            <a:r>
              <a:rPr lang="ru-RU" sz="2400" dirty="0" smtClean="0"/>
              <a:t> преподаватель ГАПОУ СО «</a:t>
            </a:r>
            <a:r>
              <a:rPr lang="ru-RU" sz="2400" dirty="0" err="1" smtClean="0"/>
              <a:t>Балашовский</a:t>
            </a:r>
            <a:r>
              <a:rPr lang="ru-RU" sz="2400" dirty="0" smtClean="0"/>
              <a:t> техникум механизации сельского хозяйства»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19200" y="0"/>
            <a:ext cx="6629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Итоги конкурса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838200"/>
            <a:ext cx="739140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Поздравляем победителей и призёров конкурса и желаем дальнейших творческих успехов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Шаблон_презентации_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Шаблон_презентации_30</Template>
  <TotalTime>3353</TotalTime>
  <Words>449</Words>
  <Application>Microsoft Office PowerPoint</Application>
  <PresentationFormat>Экран (4:3)</PresentationFormat>
  <Paragraphs>124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9</vt:i4>
      </vt:variant>
      <vt:variant>
        <vt:lpstr>Заголовки слайдов</vt:lpstr>
      </vt:variant>
      <vt:variant>
        <vt:i4>20</vt:i4>
      </vt:variant>
    </vt:vector>
  </HeadingPairs>
  <TitlesOfParts>
    <vt:vector size="34" baseType="lpstr">
      <vt:lpstr>Arial</vt:lpstr>
      <vt:lpstr>Malgun Gothic</vt:lpstr>
      <vt:lpstr>Calibri</vt:lpstr>
      <vt:lpstr>Times New Roman</vt:lpstr>
      <vt:lpstr>Wingdings</vt:lpstr>
      <vt:lpstr>Тема Office</vt:lpstr>
      <vt:lpstr>Custom Design</vt:lpstr>
      <vt:lpstr>1_Тема Office</vt:lpstr>
      <vt:lpstr>1_Custom Design</vt:lpstr>
      <vt:lpstr>Шаблон_презентации_1</vt:lpstr>
      <vt:lpstr>Специальное оформление</vt:lpstr>
      <vt:lpstr>2_Тема Office</vt:lpstr>
      <vt:lpstr>2_Custom Design</vt:lpstr>
      <vt:lpstr>3_Custom Design</vt:lpstr>
      <vt:lpstr>Слайд 1</vt:lpstr>
      <vt:lpstr>Участники конкурса</vt:lpstr>
      <vt:lpstr>Участники конкурса</vt:lpstr>
      <vt:lpstr>Участники конкурса</vt:lpstr>
      <vt:lpstr>Участники конкурса</vt:lpstr>
      <vt:lpstr>Участники конкурса</vt:lpstr>
      <vt:lpstr>Участники конкурса</vt:lpstr>
      <vt:lpstr>Участники конкурса</vt:lpstr>
      <vt:lpstr>Члены жюри конкурса</vt:lpstr>
      <vt:lpstr>Члены жюри конкурса</vt:lpstr>
      <vt:lpstr>Члены жюри конкурса</vt:lpstr>
      <vt:lpstr>Члены жюри конкурса</vt:lpstr>
      <vt:lpstr>Члены жюри конкурса</vt:lpstr>
      <vt:lpstr>Конкурсные испытания 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Templates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 зональный этап областного конкурса «Лучший преподаватель системы СПО 2017</dc:title>
  <dc:creator>SmileTemplates.com</dc:creator>
  <cp:lastModifiedBy>user</cp:lastModifiedBy>
  <cp:revision>205</cp:revision>
  <dcterms:created xsi:type="dcterms:W3CDTF">2007-07-20T05:06:43Z</dcterms:created>
  <dcterms:modified xsi:type="dcterms:W3CDTF">2020-11-05T10:13:15Z</dcterms:modified>
</cp:coreProperties>
</file>