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74" r:id="rId4"/>
    <p:sldId id="257" r:id="rId5"/>
    <p:sldId id="261" r:id="rId6"/>
    <p:sldId id="262" r:id="rId7"/>
    <p:sldId id="263" r:id="rId8"/>
    <p:sldId id="264" r:id="rId9"/>
    <p:sldId id="268" r:id="rId10"/>
    <p:sldId id="265" r:id="rId11"/>
    <p:sldId id="266" r:id="rId12"/>
    <p:sldId id="267" r:id="rId13"/>
    <p:sldId id="271" r:id="rId14"/>
    <p:sldId id="269" r:id="rId15"/>
    <p:sldId id="27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39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22.11.2019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22.11.2019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22.11.2019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5429287"/>
          </a:xfrm>
        </p:spPr>
        <p:txBody>
          <a:bodyPr/>
          <a:lstStyle/>
          <a:p>
            <a:r>
              <a:rPr lang="ru-RU" smtClean="0"/>
              <a:t> 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4149079"/>
            <a:ext cx="7772400" cy="64807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катерина\Desktop\рыба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500" t="22701" r="12988" b="4199"/>
          <a:stretch/>
        </p:blipFill>
        <p:spPr bwMode="auto">
          <a:xfrm>
            <a:off x="467850" y="116632"/>
            <a:ext cx="8280614" cy="6626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721563"/>
          </a:xfrm>
        </p:spPr>
        <p:txBody>
          <a:bodyPr/>
          <a:lstStyle/>
          <a:p>
            <a:r>
              <a:rPr lang="ru-RU" dirty="0" smtClean="0"/>
              <a:t>Снятую с рыбы кожу заполняют фаршем и придают изделию форму целой рыбы. Отверстие, через которое фаршировалась рыба, завязывают или зашивают.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57800922_058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2000240"/>
            <a:ext cx="4095752" cy="3143272"/>
          </a:xfrm>
          <a:prstGeom prst="rect">
            <a:avLst/>
          </a:prstGeom>
        </p:spPr>
      </p:pic>
      <p:pic>
        <p:nvPicPr>
          <p:cNvPr id="5" name="Рисунок 4" descr="tshuka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810" y="3667125"/>
            <a:ext cx="4929190" cy="31908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farshirovannaya-shhuka-foto-recep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715148"/>
          </a:xfrm>
          <a:prstGeom prst="rect">
            <a:avLst/>
          </a:prstGeom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721563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Рыбу подают целиком или нарезают на порции. При отпуске рыбу гарнируют, поливают соусом.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shuka-farshirovanaja-82617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14810" cy="5000636"/>
          </a:xfrm>
          <a:prstGeom prst="rect">
            <a:avLst/>
          </a:prstGeom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29058" y="0"/>
            <a:ext cx="4757742" cy="6007291"/>
          </a:xfrm>
        </p:spPr>
        <p:txBody>
          <a:bodyPr/>
          <a:lstStyle/>
          <a:p>
            <a:r>
              <a:rPr lang="ru-RU" dirty="0" smtClean="0"/>
              <a:t>Гарниры - картофель отварной, пюре картофельное, овощи отварные с жиром овощи припущенные с жиром. Соус - томатный, томатный с овощами, сметанный.</a:t>
            </a:r>
          </a:p>
          <a:p>
            <a:endParaRPr lang="ru-RU" dirty="0"/>
          </a:p>
        </p:txBody>
      </p:sp>
      <p:pic>
        <p:nvPicPr>
          <p:cNvPr id="6" name="Рисунок 5" descr="rp54188_lar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372" y="1785926"/>
            <a:ext cx="5000628" cy="5072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428c149050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14290"/>
            <a:ext cx="8572560" cy="6143668"/>
          </a:xfrm>
          <a:prstGeom prst="rect">
            <a:avLst/>
          </a:prstGeom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793001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Требования к качеству рыбы , фаршированной (целиком)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Внешний вид: полностью сохранена  форма, на поверхности слегка подсохшая корочка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Вкус: Фаршированная рыба должна быть без костей, с однородным плотным фаршем Запеченную рыбу готовят с гарниром или без него. Рыба и гарнир сочные, соус загустевший. 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Запах: соответствующий рыбе, но наиболее острый за счёт добавленных специй и чеснока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Цвет: золотистая корочка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Не подлежит хранению.</a:t>
            </a:r>
          </a:p>
          <a:p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tb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285728"/>
            <a:ext cx="2428892" cy="3429024"/>
          </a:xfrm>
        </p:spPr>
      </p:pic>
      <p:pic>
        <p:nvPicPr>
          <p:cNvPr id="5" name="Рисунок 4" descr="tb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8" y="357166"/>
            <a:ext cx="2286016" cy="3214710"/>
          </a:xfrm>
          <a:prstGeom prst="rect">
            <a:avLst/>
          </a:prstGeom>
        </p:spPr>
      </p:pic>
      <p:pic>
        <p:nvPicPr>
          <p:cNvPr id="6" name="Рисунок 5" descr="tb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0430" y="3429000"/>
            <a:ext cx="2000264" cy="29289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771" y="1124744"/>
            <a:ext cx="9144000" cy="590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Приготовление фаршированной рыбы (целиком)</a:t>
            </a: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771" y="1124744"/>
            <a:ext cx="9144000" cy="590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5738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538" y="77788"/>
            <a:ext cx="8924925" cy="670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6019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285862"/>
          <a:ext cx="8229600" cy="55950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663228">
                <a:tc>
                  <a:txBody>
                    <a:bodyPr/>
                    <a:lstStyle/>
                    <a:p>
                      <a:r>
                        <a:rPr lang="ru-RU" dirty="0" smtClean="0"/>
                        <a:t>№ </a:t>
                      </a:r>
                      <a:r>
                        <a:rPr lang="ru-RU" dirty="0" err="1" smtClean="0"/>
                        <a:t>п</a:t>
                      </a:r>
                      <a:r>
                        <a:rPr lang="ru-RU" dirty="0" smtClean="0"/>
                        <a:t>/</a:t>
                      </a:r>
                      <a:r>
                        <a:rPr lang="ru-RU" dirty="0" err="1" smtClean="0"/>
                        <a:t>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Наименование продуктов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Брутто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Нетто</a:t>
                      </a:r>
                      <a:endParaRPr lang="ru-RU" dirty="0"/>
                    </a:p>
                  </a:txBody>
                  <a:tcPr/>
                </a:tc>
              </a:tr>
              <a:tr h="5368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Судак или 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щука(кроме морской)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143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159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73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73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72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Хлеб пшеничный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72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Молоко или вода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72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Лук репчатый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30/15</a:t>
                      </a:r>
                      <a:r>
                        <a:rPr lang="ru-RU" sz="1400" baseline="30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72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Маргарин столовый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72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Яйцо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1/10шт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72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7.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Чеснок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0,8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72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8.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Масса полуфабриката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125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991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9.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Масса припущенной рыбы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991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10.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Гарнир №757,759,765,766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72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11.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Соус №№ 857,858,863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75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898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        Выход, г.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325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Рецептура №514 Сборника рецептур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ike_vid_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857760"/>
            <a:ext cx="8229600" cy="200024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Щуку очищают от чешуи, потрошат, отделяют голову и промывают.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348" y="0"/>
            <a:ext cx="8229600" cy="115407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Технологическая схема приготовления рыбы фаршированной (целиком)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aBH8hL6aya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0"/>
            <a:ext cx="8715436" cy="3571876"/>
          </a:xfrm>
          <a:prstGeom prst="rect">
            <a:avLst/>
          </a:prstGeom>
        </p:spPr>
      </p:pic>
      <p:pic>
        <p:nvPicPr>
          <p:cNvPr id="5" name="Рисунок 4" descr="8279133_Thumb_shkuraIzobrazhenie_0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3286124"/>
            <a:ext cx="8572560" cy="3786182"/>
          </a:xfrm>
          <a:prstGeom prst="rect">
            <a:avLst/>
          </a:prstGeom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721563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Надрезают кожу вокруг головы и осторожно, чтобы не порвать, снимают ее целиком по направлению от головы к хвосту.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721563"/>
          </a:xfrm>
        </p:spPr>
        <p:txBody>
          <a:bodyPr/>
          <a:lstStyle/>
          <a:p>
            <a:r>
              <a:rPr lang="ru-RU" dirty="0" smtClean="0"/>
              <a:t>Позвоночник надламывают так, чтобы хвостовой плавник остался при снятой коже. Таким образом получают кожу с хвостом и мякоть рыбы с костями и головой.</a:t>
            </a:r>
            <a:endParaRPr lang="ru-RU" dirty="0"/>
          </a:p>
        </p:txBody>
      </p:sp>
      <p:pic>
        <p:nvPicPr>
          <p:cNvPr id="4" name="Рисунок 3" descr="shhuka-farshirovannay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2357430"/>
            <a:ext cx="7858180" cy="4500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793001"/>
          </a:xfrm>
        </p:spPr>
        <p:txBody>
          <a:bodyPr/>
          <a:lstStyle/>
          <a:p>
            <a:r>
              <a:rPr lang="ru-RU" dirty="0" smtClean="0"/>
              <a:t>После этого удаляют голову, разрезают брюшко, удаляют внутренности и отделяют мякоть от реберных костей и позвоночника. Мякоть используют для фарша.</a:t>
            </a:r>
          </a:p>
        </p:txBody>
      </p:sp>
      <p:pic>
        <p:nvPicPr>
          <p:cNvPr id="4" name="Рисунок 3" descr="661_0312_7225_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2071678"/>
            <a:ext cx="6929486" cy="43577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721563"/>
          </a:xfrm>
        </p:spPr>
        <p:txBody>
          <a:bodyPr/>
          <a:lstStyle/>
          <a:p>
            <a:r>
              <a:rPr lang="ru-RU" dirty="0" smtClean="0"/>
              <a:t>Для фарша: мякоть рыбы, </a:t>
            </a:r>
            <a:r>
              <a:rPr lang="ru-RU" dirty="0" err="1" smtClean="0"/>
              <a:t>пассерованный</a:t>
            </a:r>
            <a:r>
              <a:rPr lang="ru-RU" dirty="0" smtClean="0"/>
              <a:t> лук, чеснок, размоченный в воде или молоке пшеничный хлеб (из муки не ниже I сорта), пропускают через мясорубку, добавляют размягченный маргарин, яйца, соль, молотый перец и все тщательно перемешивают.</a:t>
            </a:r>
          </a:p>
          <a:p>
            <a:endParaRPr lang="ru-RU" dirty="0"/>
          </a:p>
        </p:txBody>
      </p:sp>
      <p:pic>
        <p:nvPicPr>
          <p:cNvPr id="4" name="Рисунок 3" descr="8279161_Thumb_farshIzobrazhenie_0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43248"/>
            <a:ext cx="5715040" cy="3714752"/>
          </a:xfrm>
          <a:prstGeom prst="rect">
            <a:avLst/>
          </a:prstGeom>
        </p:spPr>
      </p:pic>
      <p:pic>
        <p:nvPicPr>
          <p:cNvPr id="5" name="Рисунок 4" descr="22b0c23cf4456ec430d84f761724a733_ful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3570" y="3143248"/>
            <a:ext cx="3500430" cy="37147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309</TotalTime>
  <Words>313</Words>
  <Application>Microsoft Office PowerPoint</Application>
  <PresentationFormat>Экран (4:3)</PresentationFormat>
  <Paragraphs>72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Открытая</vt:lpstr>
      <vt:lpstr>  </vt:lpstr>
      <vt:lpstr>Приготовление фаршированной рыбы (целиком)</vt:lpstr>
      <vt:lpstr>Слайд 3</vt:lpstr>
      <vt:lpstr>Рецептура №514 Сборника рецептур</vt:lpstr>
      <vt:lpstr>Технологическая схема приготовления рыбы фаршированной (целиком)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Фаршированная </dc:title>
  <cp:lastModifiedBy>Admin</cp:lastModifiedBy>
  <cp:revision>17</cp:revision>
  <dcterms:modified xsi:type="dcterms:W3CDTF">2019-11-22T05:14:32Z</dcterms:modified>
</cp:coreProperties>
</file>